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79" r:id="rId15"/>
    <p:sldId id="267" r:id="rId16"/>
    <p:sldId id="268" r:id="rId17"/>
    <p:sldId id="269" r:id="rId18"/>
    <p:sldId id="270" r:id="rId19"/>
    <p:sldId id="287" r:id="rId20"/>
    <p:sldId id="288" r:id="rId21"/>
    <p:sldId id="289" r:id="rId22"/>
    <p:sldId id="271" r:id="rId23"/>
    <p:sldId id="272" r:id="rId24"/>
    <p:sldId id="303" r:id="rId25"/>
    <p:sldId id="296" r:id="rId26"/>
    <p:sldId id="273" r:id="rId27"/>
    <p:sldId id="282" r:id="rId28"/>
    <p:sldId id="283" r:id="rId29"/>
    <p:sldId id="284" r:id="rId30"/>
    <p:sldId id="274" r:id="rId31"/>
    <p:sldId id="290" r:id="rId32"/>
    <p:sldId id="275" r:id="rId33"/>
    <p:sldId id="291" r:id="rId34"/>
    <p:sldId id="292" r:id="rId35"/>
    <p:sldId id="276" r:id="rId36"/>
    <p:sldId id="293" r:id="rId37"/>
    <p:sldId id="280" r:id="rId38"/>
    <p:sldId id="298" r:id="rId39"/>
    <p:sldId id="299" r:id="rId40"/>
    <p:sldId id="300" r:id="rId41"/>
    <p:sldId id="301" r:id="rId42"/>
    <p:sldId id="297" r:id="rId43"/>
    <p:sldId id="302" r:id="rId44"/>
    <p:sldId id="278" r:id="rId45"/>
    <p:sldId id="277" r:id="rId46"/>
    <p:sldId id="294" r:id="rId47"/>
    <p:sldId id="281" r:id="rId48"/>
    <p:sldId id="295" r:id="rId4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=""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=""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=""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=""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=""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=""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=""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=""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=""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=""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28.01.2018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=""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generserver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mD9MhAqiM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s://www.youtube.com/watch?v=oxvNmKDTD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YcW25PHnAA" TargetMode="External"/><Relationship Id="rId5" Type="http://schemas.openxmlformats.org/officeDocument/2006/relationships/hyperlink" Target="http://wiki.selfhtml.org/wiki/Startseite" TargetMode="External"/><Relationship Id="rId4" Type="http://schemas.openxmlformats.org/officeDocument/2006/relationships/hyperlink" Target="https://www.json.org/json-d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terott.com/media/files_public/dsuicxwegw/AI-Thinker_ESP-12F.pdf" TargetMode="External"/><Relationship Id="rId2" Type="http://schemas.openxmlformats.org/officeDocument/2006/relationships/hyperlink" Target="http://stefanfrings.de/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esp8266.com/versions/2.3.0/package_esp8266com_index.json" TargetMode="External"/><Relationship Id="rId2" Type="http://schemas.openxmlformats.org/officeDocument/2006/relationships/hyperlink" Target="http://www.gunook.com/einrichten-der-arduino-ide-zum-programmieren-von-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Km1QFZS0m4" TargetMode="External"/><Relationship Id="rId7" Type="http://schemas.openxmlformats.org/officeDocument/2006/relationships/hyperlink" Target="https://www.youtube.com/watch?v=QlDH2SApocM&amp;list=PLAB63281B90FB376E&amp;index=6" TargetMode="External"/><Relationship Id="rId2" Type="http://schemas.openxmlformats.org/officeDocument/2006/relationships/hyperlink" Target="https://www.youtube.com/watch?v=0wAY3DYihy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f8Uqy6vLmg&amp;index=5&amp;list=PLAB63281B90FB376E" TargetMode="External"/><Relationship Id="rId5" Type="http://schemas.openxmlformats.org/officeDocument/2006/relationships/hyperlink" Target="https://www.youtube.com/watch?v=t-lRfOalxhE&amp;index=4&amp;list=PLAB63281B90FB376E" TargetMode="External"/><Relationship Id="rId4" Type="http://schemas.openxmlformats.org/officeDocument/2006/relationships/hyperlink" Target="https://www.youtube.com/watch?v=eaFvQG8wrGw&amp;list=PLAB63281B90FB376E&amp;index=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ise.de/make/artikel/Arduino-Bibliotheken-einbinden-und-verwalten-3643786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heepdogguides.com/arduino/aht1serimoni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C:\Users\mmmedia\Desktop\UltraSwitch-master\ultraSwitch_web\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h.mmmedia-online.de/ultraswitch_v1.j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drome.net/debian-9-stretch-php-7-0-und-nginx-auf-dem-raspberry-pi-installieren-und-einrichten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dm5xx@gmx.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r>
              <a:rPr lang="de-DE" b="1" dirty="0"/>
              <a:t/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/>
              <a:t> 3 </a:t>
            </a:r>
            <a:r>
              <a:rPr lang="de-DE" dirty="0"/>
              <a:t>– „Eigener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Vereint Vorteile aus 1 uns 2</a:t>
            </a:r>
          </a:p>
          <a:p>
            <a:r>
              <a:rPr lang="de-DE" sz="2400" dirty="0"/>
              <a:t>Multi-User-Fähig</a:t>
            </a:r>
          </a:p>
          <a:p>
            <a:r>
              <a:rPr lang="de-DE" sz="2400" dirty="0"/>
              <a:t>Flexibler Zugriff </a:t>
            </a:r>
          </a:p>
          <a:p>
            <a:r>
              <a:rPr lang="de-DE" sz="2400" dirty="0"/>
              <a:t>Server kann im eigenen Netz</a:t>
            </a:r>
            <a:br>
              <a:rPr lang="de-DE" sz="2400" dirty="0"/>
            </a:br>
            <a:r>
              <a:rPr lang="de-DE" sz="2400" dirty="0"/>
              <a:t>oder extern Sein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Nachteil:</a:t>
            </a:r>
          </a:p>
          <a:p>
            <a:r>
              <a:rPr lang="de-DE" sz="2400" dirty="0"/>
              <a:t>Webspace notwendig</a:t>
            </a:r>
          </a:p>
          <a:p>
            <a:r>
              <a:rPr lang="de-DE" sz="2400" dirty="0" err="1"/>
              <a:t>WebServer</a:t>
            </a:r>
            <a:r>
              <a:rPr lang="de-DE" sz="2400" dirty="0"/>
              <a:t>-Kenntnisse notwendig</a:t>
            </a:r>
          </a:p>
          <a:p>
            <a:r>
              <a:rPr lang="de-DE" sz="2400" dirty="0"/>
              <a:t>Ebenfalls Keine </a:t>
            </a:r>
            <a:r>
              <a:rPr lang="de-DE" sz="2400" dirty="0" err="1"/>
              <a:t>automat</a:t>
            </a:r>
            <a:r>
              <a:rPr lang="de-DE" sz="2400" dirty="0"/>
              <a:t>. Updates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=""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9047748" y="4611530"/>
            <a:ext cx="2800316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www.eigenerserver.de</a:t>
            </a:r>
            <a:r>
              <a:rPr lang="de-DE" sz="1300" b="1" dirty="0">
                <a:solidFill>
                  <a:schemeClr val="tx1"/>
                </a:solidFill>
              </a:rPr>
              <a:t/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=""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=""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=""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=""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=""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Erkärung</a:t>
            </a:r>
            <a:r>
              <a:rPr lang="de-DE" dirty="0"/>
              <a:t> „</a:t>
            </a:r>
            <a:r>
              <a:rPr lang="de-DE" dirty="0">
                <a:hlinkClick r:id="rId2"/>
              </a:rPr>
              <a:t>Netzwerkgrundlagen</a:t>
            </a:r>
            <a:r>
              <a:rPr lang="de-DE" dirty="0"/>
              <a:t>“</a:t>
            </a:r>
          </a:p>
          <a:p>
            <a:r>
              <a:rPr lang="de-DE" dirty="0"/>
              <a:t>Einführung in „</a:t>
            </a:r>
            <a:r>
              <a:rPr lang="de-DE" dirty="0">
                <a:hlinkClick r:id="rId3"/>
              </a:rPr>
              <a:t>Übertragungsprotokolle</a:t>
            </a:r>
            <a:r>
              <a:rPr lang="de-DE" dirty="0"/>
              <a:t>“</a:t>
            </a:r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5"/>
              </a:rPr>
              <a:t>HTML, CSS, </a:t>
            </a:r>
            <a:r>
              <a:rPr lang="de-DE" dirty="0" err="1">
                <a:hlinkClick r:id="rId5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http://stefanfrings.de/esp8266/</a:t>
            </a:r>
            <a:endParaRPr lang="de-DE" dirty="0"/>
          </a:p>
          <a:p>
            <a:r>
              <a:rPr lang="de-DE" dirty="0">
                <a:hlinkClick r:id="rId3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http://www.gunook.com/einrichten-der-arduino-ide-zum-programmieren-von-esp8266/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http://arduino.esp8266.com/versions/2.3.0/package_esp8266com_index.json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(Achtung: 2.3.0! 2.4.0 hat einen Bug)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96AFB3B-DAD2-421F-96D1-89ADB9F8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Ausflug in die IDE und 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B3DC975-F011-4217-ADA5-3B42E943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2"/>
              </a:rPr>
              <a:t>https://www.youtube.com/watch?v=0wAY3DYihyg</a:t>
            </a:r>
            <a:endParaRPr lang="de-DE" sz="2000" dirty="0"/>
          </a:p>
          <a:p>
            <a:r>
              <a:rPr lang="de-DE" sz="2000" dirty="0">
                <a:hlinkClick r:id="rId3"/>
              </a:rPr>
              <a:t>https://www.youtube.com/watch?v=BKm1QFZS0m4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>
                <a:hlinkClick r:id="rId4"/>
              </a:rPr>
              <a:t>https://www.youtube.com/watch?v=eaFvQG8wrGw&amp;list=PLAB63281B90FB376E&amp;index=3</a:t>
            </a:r>
            <a:endParaRPr lang="de-DE" sz="2000" dirty="0"/>
          </a:p>
          <a:p>
            <a:r>
              <a:rPr lang="de-DE" sz="2000" dirty="0">
                <a:hlinkClick r:id="rId5"/>
              </a:rPr>
              <a:t>https://www.youtube.com/watch?v=t-lRfOalxhE&amp;index=4&amp;list=PLAB63281B90FB376E</a:t>
            </a:r>
            <a:endParaRPr lang="de-DE" sz="2000" dirty="0"/>
          </a:p>
          <a:p>
            <a:r>
              <a:rPr lang="de-DE" sz="2000" dirty="0">
                <a:hlinkClick r:id="rId6"/>
              </a:rPr>
              <a:t>https://www.youtube.com/watch?v=nf8Uqy6vLmg&amp;index=5&amp;list=PLAB63281B90FB376E</a:t>
            </a:r>
            <a:endParaRPr lang="de-DE" sz="2000" dirty="0"/>
          </a:p>
          <a:p>
            <a:r>
              <a:rPr lang="de-DE" sz="2000" dirty="0">
                <a:hlinkClick r:id="rId7"/>
              </a:rPr>
              <a:t>https://www.youtube.com/watch?v=QlDH2SApocM&amp;list=PLAB63281B90FB376E&amp;index=6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5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 (Bibliotheken und der Sketch)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Artikel zu Libraries </a:t>
            </a:r>
            <a:r>
              <a:rPr lang="de-DE" dirty="0"/>
              <a:t>(heise.de)““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Nach der IDE-Installation liegen die Projektfiles…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Folder Ultraswitch dorthin kopieren</a:t>
            </a:r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Folder </a:t>
            </a:r>
            <a:r>
              <a:rPr lang="it-IT" dirty="0" err="1"/>
              <a:t>aus</a:t>
            </a:r>
            <a:r>
              <a:rPr lang="it-IT" dirty="0"/>
              <a:t>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</a:t>
            </a:r>
            <a:r>
              <a:rPr lang="it-IT" dirty="0" err="1"/>
              <a:t>hinkopieren</a:t>
            </a:r>
            <a:endParaRPr lang="it-IT" dirty="0"/>
          </a:p>
          <a:p>
            <a:r>
              <a:rPr lang="de-DE" dirty="0"/>
              <a:t>Auf den Desktop kopieren: (für später)</a:t>
            </a:r>
            <a:br>
              <a:rPr lang="de-DE" dirty="0"/>
            </a:br>
            <a:r>
              <a:rPr lang="en-US" dirty="0"/>
              <a:t>C:\Users\mmmedia\Documents\Arduino\Arest\ultraSwitch_web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 geht’s: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/>
              <a:t>Board ESP hinzugefügt?</a:t>
            </a:r>
          </a:p>
          <a:p>
            <a:r>
              <a:rPr lang="de-DE" dirty="0"/>
              <a:t>Libraries kopiert?</a:t>
            </a:r>
          </a:p>
          <a:p>
            <a:r>
              <a:rPr lang="de-DE" dirty="0"/>
              <a:t>Sketch geladen?</a:t>
            </a:r>
          </a:p>
          <a:p>
            <a:r>
              <a:rPr lang="de-DE" dirty="0"/>
              <a:t>Einstellungen angepasst?</a:t>
            </a:r>
          </a:p>
          <a:p>
            <a:r>
              <a:rPr lang="de-DE" dirty="0"/>
              <a:t>Serieller Port stimmt?</a:t>
            </a:r>
          </a:p>
          <a:p>
            <a:r>
              <a:rPr lang="de-DE" dirty="0"/>
              <a:t>12F mit USB verbunden?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JA? =&gt; </a:t>
            </a:r>
            <a:r>
              <a:rPr lang="de-DE" dirty="0" err="1"/>
              <a:t>Verify</a:t>
            </a:r>
            <a:r>
              <a:rPr lang="de-DE" dirty="0"/>
              <a:t> &gt; Hochladen!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=""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=""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=""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/>
          <a:lstStyle/>
          <a:p>
            <a:r>
              <a:rPr lang="de-DE" dirty="0"/>
              <a:t>Wifi-Netz ESP&lt;Nummer&gt; suchen</a:t>
            </a:r>
          </a:p>
          <a:p>
            <a:r>
              <a:rPr lang="de-DE" dirty="0"/>
              <a:t>Mit ESP&lt;Nummer&gt; verbinden</a:t>
            </a:r>
          </a:p>
          <a:p>
            <a:r>
              <a:rPr lang="de-DE" dirty="0"/>
              <a:t>Browser öffnen (Default: 192.168.4.1) – nichts weiter tun!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Bitte immer nur 1 ESP angesteckt haben! Sonst gibt es zu ESP-</a:t>
            </a:r>
            <a:r>
              <a:rPr lang="de-DE" dirty="0" err="1"/>
              <a:t>Wlans</a:t>
            </a:r>
            <a:r>
              <a:rPr lang="de-DE" dirty="0"/>
              <a:t>… Aber welcher ist Eurer…?!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Bitte setup_esp.html aus dem Ordner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/>
              <a:t>mit </a:t>
            </a:r>
            <a:r>
              <a:rPr lang="de-DE" dirty="0"/>
              <a:t>D</a:t>
            </a:r>
            <a:r>
              <a:rPr lang="de-DE"/>
              <a:t>oppelklick </a:t>
            </a:r>
            <a:r>
              <a:rPr lang="de-DE" dirty="0"/>
              <a:t>öffnen.</a:t>
            </a:r>
          </a:p>
          <a:p>
            <a:r>
              <a:rPr lang="de-DE" dirty="0"/>
              <a:t>Bitte Daten gemäß Eurer Info eintragen</a:t>
            </a:r>
          </a:p>
          <a:p>
            <a:r>
              <a:rPr lang="de-DE" dirty="0"/>
              <a:t>Auf „</a:t>
            </a:r>
            <a:r>
              <a:rPr lang="de-DE" dirty="0" err="1"/>
              <a:t>Submit</a:t>
            </a:r>
            <a:r>
              <a:rPr lang="de-DE" dirty="0"/>
              <a:t>“ klicken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Ins richtige </a:t>
            </a:r>
            <a:r>
              <a:rPr lang="de-DE" dirty="0" err="1"/>
              <a:t>WLan</a:t>
            </a:r>
            <a:r>
              <a:rPr lang="de-DE" dirty="0"/>
              <a:t> wechseln – nicht mehr ins ESP-</a:t>
            </a:r>
            <a:r>
              <a:rPr lang="de-DE" dirty="0" err="1"/>
              <a:t>Wlan</a:t>
            </a:r>
            <a:r>
              <a:rPr lang="de-DE" dirty="0"/>
              <a:t>! (jetzt wird’s </a:t>
            </a:r>
            <a:r>
              <a:rPr lang="de-DE" dirty="0" err="1"/>
              <a:t>tricky</a:t>
            </a:r>
            <a:r>
              <a:rPr lang="de-DE" dirty="0"/>
              <a:t>)</a:t>
            </a:r>
          </a:p>
          <a:p>
            <a:r>
              <a:rPr lang="de-DE" dirty="0"/>
              <a:t>Browser öffnen 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192.168.1.123 ist die zuvor vergebene IP-Adresse, unter der Euer Ultraswitch erreichbar ist.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/>
              <a:t>Daten SSID und PWD </a:t>
            </a:r>
            <a:br>
              <a:rPr lang="de-DE" dirty="0"/>
            </a:br>
            <a:r>
              <a:rPr lang="de-DE" dirty="0"/>
              <a:t>nochmals eingeben!</a:t>
            </a:r>
          </a:p>
          <a:p>
            <a:r>
              <a:rPr lang="de-DE" dirty="0"/>
              <a:t>Daten unten prüfen!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Der erste 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Die IP Eures Ultraswitch im</a:t>
            </a:r>
            <a:br>
              <a:rPr lang="de-DE" dirty="0"/>
            </a:br>
            <a:r>
              <a:rPr lang="de-DE" dirty="0"/>
              <a:t>Browser aufrufen…</a:t>
            </a:r>
          </a:p>
          <a:p>
            <a:r>
              <a:rPr lang="de-DE" dirty="0"/>
              <a:t>Troubleshooting: Ultraswitch nicht gefunden? </a:t>
            </a:r>
            <a:br>
              <a:rPr lang="de-DE" dirty="0"/>
            </a:br>
            <a:r>
              <a:rPr lang="de-DE" dirty="0">
                <a:hlinkClick r:id="rId2"/>
              </a:rPr>
              <a:t>Advanced IP-Scanner </a:t>
            </a:r>
            <a:r>
              <a:rPr lang="de-DE" dirty="0"/>
              <a:t>hilft! </a:t>
            </a:r>
            <a:br>
              <a:rPr lang="de-DE" dirty="0"/>
            </a:br>
            <a:r>
              <a:rPr lang="de-DE" dirty="0"/>
              <a:t>IP merken und im Browser eingeben!</a:t>
            </a:r>
          </a:p>
          <a:p>
            <a:r>
              <a:rPr lang="de-DE" dirty="0"/>
              <a:t>Aber Pfade stimmen noch nicht</a:t>
            </a:r>
            <a:br>
              <a:rPr lang="de-DE" dirty="0"/>
            </a:br>
            <a:r>
              <a:rPr lang="de-DE" dirty="0"/>
              <a:t>=&gt; Keine Buttons, etc…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Config.html im Verzeichnis </a:t>
            </a:r>
            <a:br>
              <a:rPr lang="de-DE" dirty="0"/>
            </a:br>
            <a:r>
              <a:rPr lang="de-DE" dirty="0"/>
              <a:t>aufrufen</a:t>
            </a:r>
          </a:p>
          <a:p>
            <a:r>
              <a:rPr lang="de-DE" dirty="0"/>
              <a:t>Wichtig: Derzeitige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Wichtig: Gewünscht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Restliche Information</a:t>
            </a:r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 IP-Adresse des Ultraswitch: Die UI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=""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Irgendwas geht nicht... DEBUG!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=""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10541868" cy="4646363"/>
          </a:xfrm>
        </p:spPr>
        <p:txBody>
          <a:bodyPr/>
          <a:lstStyle/>
          <a:p>
            <a:r>
              <a:rPr lang="de-DE" dirty="0" smtClean="0"/>
              <a:t>In der ultraswitch.ino folgende Zeile (ca. Zeile 10) suchen und ändern:</a:t>
            </a:r>
            <a:br>
              <a:rPr lang="de-DE" dirty="0" smtClean="0"/>
            </a:br>
            <a:r>
              <a:rPr lang="de-DE" b="1" i="1" dirty="0" smtClean="0"/>
              <a:t>//#define DEBUG </a:t>
            </a:r>
            <a:r>
              <a:rPr lang="de-DE" dirty="0" smtClean="0"/>
              <a:t>in </a:t>
            </a:r>
            <a:r>
              <a:rPr lang="de-DE" b="1" i="1" dirty="0" smtClean="0"/>
              <a:t>#define DEBUG </a:t>
            </a:r>
            <a:r>
              <a:rPr lang="de-DE" dirty="0" smtClean="0"/>
              <a:t>(„//“ entfernen)</a:t>
            </a:r>
            <a:endParaRPr lang="de-DE" dirty="0"/>
          </a:p>
          <a:p>
            <a:r>
              <a:rPr lang="de-DE" dirty="0" smtClean="0"/>
              <a:t>Sketch neu hochladen</a:t>
            </a:r>
          </a:p>
          <a:p>
            <a:r>
              <a:rPr lang="de-DE" dirty="0" smtClean="0"/>
              <a:t>Werkzeuge =&gt; Serieller Monitor</a:t>
            </a:r>
          </a:p>
          <a:p>
            <a:r>
              <a:rPr lang="de-DE" dirty="0" smtClean="0"/>
              <a:t>Ggf. Übertragungsrate von 9600 auf 115200 umstellen</a:t>
            </a:r>
          </a:p>
          <a:p>
            <a:r>
              <a:rPr lang="de-DE" dirty="0" smtClean="0"/>
              <a:t>Reset am Wemos (kl. Schalter am Board)</a:t>
            </a:r>
          </a:p>
          <a:p>
            <a:r>
              <a:rPr lang="de-DE" dirty="0" smtClean="0">
                <a:hlinkClick r:id="rId2"/>
              </a:rPr>
              <a:t>Serieller Monitor </a:t>
            </a:r>
            <a:r>
              <a:rPr lang="de-DE" dirty="0" smtClean="0"/>
              <a:t>zeigt nun IP-Adresse und Statuszustände an...</a:t>
            </a:r>
          </a:p>
          <a:p>
            <a:r>
              <a:rPr lang="de-DE" dirty="0" smtClean="0"/>
              <a:t>Hinweis: Nach erfolgreicher Fehlersuche wieder //#define DEBUG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CORS – Cross Origin Request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=""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Durch die AJAX-Requests kann es oft </a:t>
            </a:r>
            <a:br>
              <a:rPr lang="de-DE" dirty="0" smtClean="0"/>
            </a:br>
            <a:r>
              <a:rPr lang="de-DE" dirty="0" smtClean="0"/>
              <a:t>dazu kommen, dass die Requests durch </a:t>
            </a:r>
            <a:r>
              <a:rPr lang="de-DE" dirty="0" smtClean="0"/>
              <a:t>die BrowserSicherheit </a:t>
            </a:r>
            <a:r>
              <a:rPr lang="de-DE" dirty="0" smtClean="0"/>
              <a:t>blockiert werden, z.B. Beim Start der index.html vom Desktop</a:t>
            </a:r>
            <a:br>
              <a:rPr lang="de-DE" dirty="0" smtClean="0"/>
            </a:br>
            <a:r>
              <a:rPr lang="de-DE" sz="2000" dirty="0" smtClean="0"/>
              <a:t>(</a:t>
            </a:r>
            <a:r>
              <a:rPr lang="de-DE" sz="2000" dirty="0"/>
              <a:t>file://file:///C:/</a:t>
            </a:r>
            <a:r>
              <a:rPr lang="de-DE" sz="2000" dirty="0" smtClean="0"/>
              <a:t>Users/mmmedia/../../</a:t>
            </a:r>
            <a:r>
              <a:rPr lang="de-DE" sz="2000" dirty="0" smtClean="0"/>
              <a:t>index.html)</a:t>
            </a:r>
            <a:br>
              <a:rPr lang="de-DE" sz="2000" dirty="0" smtClean="0"/>
            </a:br>
            <a:endParaRPr lang="de-DE" sz="2000" dirty="0"/>
          </a:p>
          <a:p>
            <a:r>
              <a:rPr lang="de-DE" dirty="0" smtClean="0"/>
              <a:t>Abhilfe: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 smtClean="0"/>
              <a:t>(Firefox)</a:t>
            </a:r>
            <a:br>
              <a:rPr lang="de-DE" dirty="0" smtClean="0"/>
            </a:br>
            <a:r>
              <a:rPr lang="de-DE" dirty="0" smtClean="0"/>
              <a:t>=&gt; Zu Firefox hinzufügen</a:t>
            </a:r>
            <a:br>
              <a:rPr lang="de-DE" dirty="0" smtClean="0"/>
            </a:br>
            <a:r>
              <a:rPr lang="de-DE" dirty="0" smtClean="0"/>
              <a:t>=&gt; CORS E </a:t>
            </a:r>
            <a:r>
              <a:rPr lang="de-DE" dirty="0" smtClean="0"/>
              <a:t>aktivieren („CorsE“ wird Grün)</a:t>
            </a:r>
            <a:endParaRPr lang="de-DE" dirty="0" smtClean="0"/>
          </a:p>
          <a:p>
            <a:r>
              <a:rPr lang="de-DE" dirty="0" smtClean="0"/>
              <a:t>Empfohlener Browser: Firefox!</a:t>
            </a:r>
            <a:endParaRPr lang="de-DE" dirty="0"/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=""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=""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Mit einer flachen Zange müssen die Pins zurecht gebogen werden, damit das MCP-Board auf den Header an der richtigen Stelle sitzt.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 Pins (3,4) am MCP-Board müssen dabei frei bleiben… Ein nicht ganz leichtes Unterfangen…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=""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=""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=""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=""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=""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=""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=""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=""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=""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=""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=""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=""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„Biegen“ um</a:t>
            </a:r>
            <a:br>
              <a:rPr lang="de-DE" dirty="0"/>
            </a:br>
            <a:r>
              <a:rPr lang="de-DE" dirty="0"/>
              <a:t>1-Raster nach links!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Wird ganz umgebogen!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=""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=""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=""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=""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=""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=""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=""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=""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=""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=""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=""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=""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=""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=""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=""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=""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=""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=""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Relayboard</a:t>
            </a:r>
            <a:r>
              <a:rPr lang="de-DE" dirty="0"/>
              <a:t> verkabeln…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=""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=""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=""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Nun wird das MCP-Board auf die vorbereiteten Headerpins gesteckt:</a:t>
            </a:r>
          </a:p>
          <a:p>
            <a:r>
              <a:rPr lang="de-DE" dirty="0"/>
              <a:t>In -1- sieht man den zum „S“ gebogenen Pin (wird später gelötet).</a:t>
            </a:r>
          </a:p>
          <a:p>
            <a:r>
              <a:rPr lang="de-DE" dirty="0"/>
              <a:t>Bei -2- ist darunter der komplett umgebogene Pin (nicht zu sehen)</a:t>
            </a:r>
          </a:p>
          <a:p>
            <a:r>
              <a:rPr lang="de-DE" dirty="0"/>
              <a:t>Stelle mit Pins ¾ ist frei.</a:t>
            </a:r>
          </a:p>
          <a:p>
            <a:r>
              <a:rPr lang="de-DE" dirty="0"/>
              <a:t>Ganz rechts: Freie GND-Pins (siehe später)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WICHTIG: Noch nicht festlöten!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=""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=""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=""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=""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Funkamateur seit 1990 (OK8XX, DM5X, ex. DG3NED, ex. DL3NED) aus Nürnberg</a:t>
            </a:r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Derzeit IT-Projektleiter (Leitung Niederlassung) </a:t>
            </a:r>
            <a:br>
              <a:rPr lang="de-DE" dirty="0"/>
            </a:br>
            <a:r>
              <a:rPr lang="de-DE" dirty="0"/>
              <a:t>@ ADITUS GmbH</a:t>
            </a:r>
          </a:p>
          <a:p>
            <a:r>
              <a:rPr lang="de-DE" dirty="0"/>
              <a:t>Seit 2015 Lead Firmware Developer @remoteqth.com</a:t>
            </a:r>
          </a:p>
          <a:p>
            <a:r>
              <a:rPr lang="de-DE" dirty="0"/>
              <a:t>Hardwarenahe </a:t>
            </a:r>
            <a:r>
              <a:rPr lang="de-DE" dirty="0" err="1"/>
              <a:t>Microcontrollerprogrammierung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MCP-23017 verbinden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 Pin-Header (4 reichen :P) und 1x GND-Wire schwarz verlöten: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=""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MCP-23017 auf das </a:t>
            </a:r>
            <a:r>
              <a:rPr lang="de-DE" dirty="0" err="1"/>
              <a:t>RelayBoard</a:t>
            </a:r>
            <a:r>
              <a:rPr lang="de-DE" dirty="0"/>
              <a:t> löten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Voraussichtl</a:t>
            </a:r>
            <a:r>
              <a:rPr lang="de-DE" dirty="0"/>
              <a:t>. Auflagefläche mit</a:t>
            </a:r>
            <a:br>
              <a:rPr lang="de-DE" dirty="0"/>
            </a:br>
            <a:r>
              <a:rPr lang="de-DE" dirty="0"/>
              <a:t>Isolierband bekleben</a:t>
            </a:r>
          </a:p>
          <a:p>
            <a:r>
              <a:rPr lang="de-DE" dirty="0"/>
              <a:t>MCP-Board richtig platzieren</a:t>
            </a:r>
          </a:p>
          <a:p>
            <a:r>
              <a:rPr lang="de-DE" dirty="0"/>
              <a:t>MCP-PCB mit </a:t>
            </a:r>
            <a:r>
              <a:rPr lang="de-DE" dirty="0" err="1"/>
              <a:t>Relayboard</a:t>
            </a:r>
            <a:r>
              <a:rPr lang="de-DE" dirty="0"/>
              <a:t> verlöten</a:t>
            </a:r>
          </a:p>
          <a:p>
            <a:r>
              <a:rPr lang="de-DE" dirty="0"/>
              <a:t>Schwarzen GND-Wire mit </a:t>
            </a:r>
            <a:r>
              <a:rPr lang="de-DE" dirty="0" err="1"/>
              <a:t>RelayBoard</a:t>
            </a:r>
            <a:r>
              <a:rPr lang="de-DE" dirty="0"/>
              <a:t> verbinden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=""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Den ESP-12F bestücken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=""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/>
          <a:lstStyle/>
          <a:p>
            <a:r>
              <a:rPr lang="de-DE" dirty="0" err="1"/>
              <a:t>Female</a:t>
            </a:r>
            <a:r>
              <a:rPr lang="de-DE" dirty="0"/>
              <a:t> Header anlöten &amp; 1. 1k8 Widerstand vorbereiten: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=""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1. 1k8 Widerstand anlöten: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=""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=""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=""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2. 1k8 Widerstand zu einem</a:t>
            </a:r>
            <a:br>
              <a:rPr lang="de-DE" dirty="0"/>
            </a:br>
            <a:r>
              <a:rPr lang="de-DE" dirty="0"/>
              <a:t>„S“ – biegen und verlöten.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1.Widerstand 3V3</a:t>
            </a:r>
            <a:r>
              <a:rPr lang="de-DE" dirty="0"/>
              <a:t/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Abschneiden.</a:t>
            </a: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=""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=""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 drei zusammen…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664174" cy="4646363"/>
          </a:xfrm>
        </p:spPr>
        <p:txBody>
          <a:bodyPr/>
          <a:lstStyle/>
          <a:p>
            <a:r>
              <a:rPr lang="de-DE" dirty="0"/>
              <a:t>Am </a:t>
            </a:r>
            <a:r>
              <a:rPr lang="de-DE" dirty="0" err="1"/>
              <a:t>Wemos</a:t>
            </a:r>
            <a:r>
              <a:rPr lang="de-DE" dirty="0"/>
              <a:t> von links:</a:t>
            </a:r>
            <a:br>
              <a:rPr lang="de-DE" dirty="0"/>
            </a:br>
            <a:r>
              <a:rPr lang="de-DE" sz="2400" dirty="0"/>
              <a:t>5V|GND|leer|leer|GELB|GRÜN</a:t>
            </a:r>
          </a:p>
          <a:p>
            <a:endParaRPr lang="de-DE" sz="2400" dirty="0"/>
          </a:p>
          <a:p>
            <a:r>
              <a:rPr lang="de-DE" dirty="0"/>
              <a:t>Am MCP von links:</a:t>
            </a:r>
            <a:br>
              <a:rPr lang="de-DE" dirty="0"/>
            </a:br>
            <a:r>
              <a:rPr lang="de-DE" sz="2400" dirty="0"/>
              <a:t>GELB|GRÜN|GND|5V</a:t>
            </a:r>
          </a:p>
          <a:p>
            <a:endParaRPr lang="de-DE" sz="2400" dirty="0"/>
          </a:p>
          <a:p>
            <a:r>
              <a:rPr lang="de-DE" sz="2400" dirty="0"/>
              <a:t>SCHWARZ im freien GND (</a:t>
            </a:r>
            <a:r>
              <a:rPr lang="de-DE" sz="2400" dirty="0" err="1"/>
              <a:t>Relayb</a:t>
            </a:r>
            <a:r>
              <a:rPr lang="de-DE" sz="2400" dirty="0"/>
              <a:t>.)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PS: 4 Pins reichen (der 5. war ein Versehen :P)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=""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=""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Ende…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7500" lnSpcReduction="20000"/>
          </a:bodyPr>
          <a:lstStyle/>
          <a:p>
            <a:r>
              <a:rPr lang="de-DE" sz="3600" dirty="0"/>
              <a:t>12V verkabeln und </a:t>
            </a:r>
            <a:br>
              <a:rPr lang="de-DE" sz="3600" dirty="0"/>
            </a:br>
            <a:r>
              <a:rPr lang="de-DE" sz="3600" dirty="0"/>
              <a:t>anklemmen. (POLUNG!)</a:t>
            </a:r>
          </a:p>
          <a:p>
            <a:r>
              <a:rPr lang="de-DE" sz="3600" dirty="0"/>
              <a:t>Netzteil einstecken</a:t>
            </a:r>
          </a:p>
          <a:p>
            <a:r>
              <a:rPr lang="de-DE" sz="3600" dirty="0"/>
              <a:t>Browser starten </a:t>
            </a:r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=""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=""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Zurück zum Anfang... Use Case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240324" cy="4646363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Der Ultraswitch wird direkt mit seiner </a:t>
            </a:r>
            <a:br>
              <a:rPr lang="de-DE" dirty="0" smtClean="0"/>
            </a:br>
            <a:r>
              <a:rPr lang="de-DE" dirty="0" smtClean="0"/>
              <a:t>IP-Adresse angesprochen.</a:t>
            </a:r>
          </a:p>
          <a:p>
            <a:r>
              <a:rPr lang="de-DE" dirty="0" smtClean="0"/>
              <a:t>Der Ultraswitch antwortet mit seiner eigenen index.html</a:t>
            </a:r>
            <a:endParaRPr lang="de-DE" dirty="0"/>
          </a:p>
          <a:p>
            <a:r>
              <a:rPr lang="de-DE" dirty="0" smtClean="0"/>
              <a:t>Labelbeschriftung, Gruppierungen </a:t>
            </a:r>
            <a:br>
              <a:rPr lang="de-DE" dirty="0" smtClean="0"/>
            </a:br>
            <a:r>
              <a:rPr lang="de-DE" dirty="0" smtClean="0"/>
              <a:t>und Funktionen kann nicht geändert werden und wird von </a:t>
            </a:r>
            <a:br>
              <a:rPr lang="de-DE" dirty="0" smtClean="0"/>
            </a:br>
            <a:r>
              <a:rPr lang="de-DE" dirty="0" smtClean="0"/>
              <a:t>h.mmmedia-online.de geladen und übernommen.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=&gt; Keine Konfiguration notwendig, aber auch nicht möglich. Aber wenn die Anforderungen damit erfüllt werden: </a:t>
            </a:r>
            <a:r>
              <a:rPr lang="de-DE" b="1" dirty="0" smtClean="0"/>
              <a:t>FERTIG</a:t>
            </a:r>
            <a:r>
              <a:rPr lang="de-DE" dirty="0" smtClean="0"/>
              <a:t>!</a:t>
            </a:r>
            <a:endParaRPr lang="de-DE" dirty="0"/>
          </a:p>
        </p:txBody>
      </p:sp>
      <p:pic>
        <p:nvPicPr>
          <p:cNvPr id="1026" name="Picture 2" descr="C:\Users\mmmedia\Documents\Arduino\UltraSwitch\UltraSwitch\doc\u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04" y="1404143"/>
            <a:ext cx="5610897" cy="28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08383" y="1404143"/>
            <a:ext cx="965916" cy="4375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Zurück zum Anfang... UseCase 2...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2627291"/>
            <a:ext cx="10902477" cy="3414736"/>
          </a:xfrm>
        </p:spPr>
        <p:txBody>
          <a:bodyPr>
            <a:normAutofit/>
          </a:bodyPr>
          <a:lstStyle/>
          <a:p>
            <a:r>
              <a:rPr lang="de-DE" dirty="0" smtClean="0"/>
              <a:t>Der Ultraswitch wird per index.html aufgerufen, welche lokal z.B. auf dem Desktop liegt.</a:t>
            </a:r>
          </a:p>
          <a:p>
            <a:r>
              <a:rPr lang="de-DE" dirty="0"/>
              <a:t>z</a:t>
            </a:r>
            <a:r>
              <a:rPr lang="de-DE" dirty="0" smtClean="0"/>
              <a:t>.B. </a:t>
            </a:r>
            <a:r>
              <a:rPr lang="de-DE" dirty="0" smtClean="0">
                <a:hlinkClick r:id="rId2" action="ppaction://hlinkfile"/>
              </a:rPr>
              <a:t>file</a:t>
            </a:r>
            <a:r>
              <a:rPr lang="de-DE" dirty="0">
                <a:hlinkClick r:id="rId2" action="ppaction://hlinkfile"/>
              </a:rPr>
              <a:t>:///C:/</a:t>
            </a:r>
            <a:r>
              <a:rPr lang="de-DE" dirty="0" smtClean="0">
                <a:hlinkClick r:id="rId2" action="ppaction://hlinkfile"/>
              </a:rPr>
              <a:t>Users/mmmedia/Desktop/UltraSwitch-master/ultraSwitch_web/index.html</a:t>
            </a:r>
            <a:endParaRPr lang="de-DE" dirty="0" smtClean="0"/>
          </a:p>
          <a:p>
            <a:r>
              <a:rPr lang="de-DE" dirty="0" smtClean="0"/>
              <a:t>Alle Files Lokal: Eigen Anpassungen möglich!</a:t>
            </a:r>
            <a:endParaRPr lang="de-DE" dirty="0"/>
          </a:p>
        </p:txBody>
      </p:sp>
      <p:pic>
        <p:nvPicPr>
          <p:cNvPr id="2050" name="Picture 2" descr="C:\Users\mmmedia\Documents\Arduino\UltraSwitch\UltraSwitch\doc\uc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" y="1406525"/>
            <a:ext cx="5353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249251" y="1611618"/>
            <a:ext cx="5280338" cy="642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01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UseCase 2... Eigene index.html erstellen... 1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494515"/>
            <a:ext cx="5892595" cy="4547512"/>
          </a:xfrm>
        </p:spPr>
        <p:txBody>
          <a:bodyPr>
            <a:normAutofit/>
          </a:bodyPr>
          <a:lstStyle/>
          <a:p>
            <a:r>
              <a:rPr lang="de-DE" dirty="0" smtClean="0"/>
              <a:t>Ultraswitch per IP z.B. 192.168.43.242 aufrufen.</a:t>
            </a:r>
          </a:p>
          <a:p>
            <a:r>
              <a:rPr lang="de-DE" dirty="0" smtClean="0"/>
              <a:t>Auf den leeren schwarzen Hintergrund mit rechter Maustaste =&gt; Seitenquelltext anzeigen</a:t>
            </a:r>
          </a:p>
          <a:p>
            <a:r>
              <a:rPr lang="de-DE" dirty="0" smtClean="0"/>
              <a:t>Kompletten Text markieren und in die Zwischenablage kopieren.</a:t>
            </a:r>
            <a:endParaRPr lang="de-DE" dirty="0"/>
          </a:p>
        </p:txBody>
      </p:sp>
      <p:pic>
        <p:nvPicPr>
          <p:cNvPr id="3075" name="Picture 3" descr="C:\Users\mmmedia\Documents\Arduino\UltraSwitch\UltraSwitch\doc\uc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4" y="1494515"/>
            <a:ext cx="3724006" cy="43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mmedia\Documents\Arduino\UltraSwitch\UltraSwitch\doc\uv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293218"/>
            <a:ext cx="3759915" cy="20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basiert &amp; inspiriert vom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Teil des 256-Port-Inband-Antennenprojekts @ OL7M</a:t>
            </a:r>
          </a:p>
          <a:p>
            <a:r>
              <a:rPr lang="de-DE" dirty="0"/>
              <a:t>Einfache Hardware direkt aus China (ebay.com)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Bis zu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und einfach erweiterbar dank web-basierter Architektur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UseCase 2... Eigene index.html erstellen... 2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400" dirty="0" smtClean="0"/>
              <a:t>Die index.hml aus dem Ordner ultraswitch_web mit einem </a:t>
            </a:r>
            <a:r>
              <a:rPr lang="de-DE" sz="2400" dirty="0" smtClean="0">
                <a:hlinkClick r:id="rId2"/>
              </a:rPr>
              <a:t>Editor </a:t>
            </a:r>
            <a:r>
              <a:rPr lang="de-DE" sz="2400" dirty="0" smtClean="0"/>
              <a:t>öffnen.</a:t>
            </a:r>
          </a:p>
          <a:p>
            <a:r>
              <a:rPr lang="de-DE" sz="2400" dirty="0" smtClean="0"/>
              <a:t>Text markieren und entfernen</a:t>
            </a:r>
          </a:p>
          <a:p>
            <a:r>
              <a:rPr lang="de-DE" sz="2400" dirty="0" smtClean="0"/>
              <a:t>Vorher kopierten Quellcode einfügen und abspeichern.</a:t>
            </a:r>
          </a:p>
          <a:p>
            <a:r>
              <a:rPr lang="de-DE" sz="2400" dirty="0"/>
              <a:t>M</a:t>
            </a:r>
            <a:r>
              <a:rPr lang="de-DE" sz="2400" dirty="0" smtClean="0"/>
              <a:t>it Doppelklick auf diese index.html die Datei im Browser öffnen. Es muss alles wie gewohnt angezeigt werden. Wenn nicht: </a:t>
            </a:r>
            <a:br>
              <a:rPr lang="de-DE" sz="2400" dirty="0" smtClean="0"/>
            </a:br>
            <a:r>
              <a:rPr lang="de-DE" sz="2400" dirty="0" smtClean="0"/>
              <a:t>-siehe Folie zu CORS-</a:t>
            </a:r>
            <a:endParaRPr lang="de-DE" sz="2400" dirty="0"/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92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UseCase 2... </a:t>
            </a:r>
            <a:r>
              <a:rPr lang="de-DE" dirty="0" smtClean="0"/>
              <a:t>Alles lokal!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200" dirty="0" smtClean="0"/>
              <a:t>Wenn alle Dateien LOKAL IM GLEICHEN VERZEICHNIS wie die index.html liegen, dann können die Pfadangaben gekürzt werden:</a:t>
            </a:r>
            <a:br>
              <a:rPr lang="de-DE" sz="2200" dirty="0" smtClean="0"/>
            </a:br>
            <a:r>
              <a:rPr lang="de-DE" sz="2200" dirty="0" smtClean="0"/>
              <a:t>aus z.B. </a:t>
            </a:r>
            <a:r>
              <a:rPr lang="de-DE" sz="2200" i="1" dirty="0" smtClean="0"/>
              <a:t>src=</a:t>
            </a:r>
            <a:r>
              <a:rPr lang="de-DE" sz="2200" i="1" dirty="0" smtClean="0">
                <a:hlinkClick r:id="rId2"/>
              </a:rPr>
              <a:t>„http://h.mmmedia-online.de/ultraswitch_v1.js</a:t>
            </a:r>
            <a:r>
              <a:rPr lang="de-DE" sz="2200" i="1" dirty="0" smtClean="0"/>
              <a:t>“</a:t>
            </a:r>
            <a:r>
              <a:rPr lang="de-DE" sz="2200" dirty="0" smtClean="0"/>
              <a:t> wird</a:t>
            </a:r>
            <a:br>
              <a:rPr lang="de-DE" sz="2200" dirty="0" smtClean="0"/>
            </a:br>
            <a:r>
              <a:rPr lang="de-DE" sz="2200" i="1" dirty="0" smtClean="0"/>
              <a:t>src=„ultraswitch_v1.js“</a:t>
            </a:r>
          </a:p>
          <a:p>
            <a:r>
              <a:rPr lang="de-DE" sz="2200" dirty="0" smtClean="0"/>
              <a:t>Wenn alle http://&lt;url&gt;/&lt;filename&gt; in http://&lt;filename geändert wurden, arbeitet der die Steuerung OHNE Internet</a:t>
            </a:r>
          </a:p>
          <a:p>
            <a:r>
              <a:rPr lang="de-DE" sz="2200" dirty="0" smtClean="0"/>
              <a:t>Problem: jquery muss ebenfalls lokal vorliegen!</a:t>
            </a:r>
          </a:p>
          <a:p>
            <a:r>
              <a:rPr lang="de-DE" sz="2200" dirty="0" smtClean="0"/>
              <a:t>Volle Freiheit für Anpassungen: Content!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418231" y="3097465"/>
            <a:ext cx="2331076" cy="32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13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Gruppierung,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Einstellungmöglichkeiten</a:t>
            </a:r>
            <a:r>
              <a:rPr lang="de-DE" dirty="0"/>
              <a:t> in der </a:t>
            </a:r>
            <a:r>
              <a:rPr lang="de-DE" b="1" dirty="0"/>
              <a:t>ultraswitch_content_v1.js</a:t>
            </a:r>
            <a:r>
              <a:rPr lang="de-DE" dirty="0"/>
              <a:t>:</a:t>
            </a:r>
          </a:p>
          <a:p>
            <a:r>
              <a:rPr lang="de-DE" dirty="0"/>
              <a:t>Labels =&gt; textboard0 = Labels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Fasse dich kurz!!!</a:t>
            </a:r>
            <a:r>
              <a:rPr lang="de-DE" sz="1600" dirty="0"/>
              <a:t/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Gruppen =&gt; </a:t>
            </a:r>
            <a:r>
              <a:rPr lang="en-US" dirty="0"/>
              <a:t>board0Group</a:t>
            </a:r>
            <a:r>
              <a:rPr lang="de-DE" dirty="0"/>
              <a:t> = Gruppendefinition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Erklärung</a:t>
            </a:r>
            <a:r>
              <a:rPr lang="en-US" sz="1600" dirty="0"/>
              <a:t>: Auf </a:t>
            </a:r>
            <a:r>
              <a:rPr lang="en-US" sz="1600" dirty="0" err="1"/>
              <a:t>dem</a:t>
            </a:r>
            <a:r>
              <a:rPr lang="en-US" sz="1600" dirty="0"/>
              <a:t> 1. Board </a:t>
            </a:r>
            <a:r>
              <a:rPr lang="en-US" sz="1600" dirty="0" err="1"/>
              <a:t>Nummer</a:t>
            </a:r>
            <a:r>
              <a:rPr lang="en-US" sz="1600" dirty="0"/>
              <a:t> 0 </a:t>
            </a:r>
            <a:r>
              <a:rPr lang="en-US" sz="1600" dirty="0" err="1"/>
              <a:t>gibt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4 </a:t>
            </a:r>
            <a:r>
              <a:rPr lang="en-US" sz="1600" dirty="0" err="1"/>
              <a:t>Gruppierungen</a:t>
            </a:r>
            <a:r>
              <a:rPr lang="en-US" sz="1600" dirty="0"/>
              <a:t>. In der 1. </a:t>
            </a:r>
            <a:r>
              <a:rPr lang="en-US" sz="1600" dirty="0" err="1"/>
              <a:t>Gruppierung</a:t>
            </a:r>
            <a:r>
              <a:rPr lang="en-US" sz="1600" dirty="0"/>
              <a:t> </a:t>
            </a:r>
            <a:r>
              <a:rPr lang="en-US" sz="1600" dirty="0" err="1"/>
              <a:t>ist</a:t>
            </a:r>
            <a:r>
              <a:rPr lang="en-US" sz="1600" dirty="0"/>
              <a:t> Knopf0,1,2,3 </a:t>
            </a:r>
            <a:r>
              <a:rPr lang="en-US" sz="1600" dirty="0" err="1"/>
              <a:t>miteinander</a:t>
            </a:r>
            <a:r>
              <a:rPr lang="en-US" sz="1600" dirty="0"/>
              <a:t> </a:t>
            </a:r>
            <a:r>
              <a:rPr lang="en-US" sz="1600" dirty="0" err="1"/>
              <a:t>verbunden</a:t>
            </a:r>
            <a:r>
              <a:rPr lang="en-US" sz="1600" dirty="0"/>
              <a:t>.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immer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in der Gruppe “AN” sein. </a:t>
            </a:r>
            <a:r>
              <a:rPr lang="en-US" sz="1600" dirty="0" err="1"/>
              <a:t>Usw</a:t>
            </a:r>
            <a:r>
              <a:rPr lang="en-US" sz="1600" dirty="0"/>
              <a:t>…</a:t>
            </a:r>
            <a:br>
              <a:rPr lang="en-US" sz="1600" dirty="0"/>
            </a:br>
            <a:endParaRPr lang="en-US" sz="1600" dirty="0"/>
          </a:p>
          <a:p>
            <a:r>
              <a:rPr lang="de-DE" dirty="0" err="1"/>
              <a:t>numberOfRelaysPerBoard</a:t>
            </a:r>
            <a:r>
              <a:rPr lang="de-DE" dirty="0"/>
              <a:t> = Wie viele </a:t>
            </a:r>
            <a:r>
              <a:rPr lang="de-DE" dirty="0" err="1"/>
              <a:t>Relays</a:t>
            </a:r>
            <a:r>
              <a:rPr lang="de-DE" dirty="0"/>
              <a:t> pro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en-US" sz="1600" dirty="0" err="1"/>
              <a:t>Erklärung</a:t>
            </a:r>
            <a:r>
              <a:rPr lang="en-US" sz="1600" dirty="0"/>
              <a:t>: </a:t>
            </a:r>
            <a:r>
              <a:rPr lang="en-US" sz="1600" dirty="0" err="1"/>
              <a:t>Erstes</a:t>
            </a:r>
            <a:r>
              <a:rPr lang="en-US" sz="1600" dirty="0"/>
              <a:t> Board hat 14 Relays, 2.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7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UseCase 3... Eigener </a:t>
            </a:r>
            <a:r>
              <a:rPr lang="de-DE" dirty="0" smtClean="0"/>
              <a:t>Webserver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smtClean="0"/>
              <a:t>Eigener Webserver im Internet oder im eigenen Netzwerke (z.B. RaspiPI):</a:t>
            </a:r>
          </a:p>
          <a:p>
            <a:r>
              <a:rPr lang="de-DE" dirty="0" smtClean="0"/>
              <a:t>Wurde in der Config.html für Content die IP-Adresse zum </a:t>
            </a:r>
            <a:r>
              <a:rPr lang="de-DE" b="1" dirty="0" smtClean="0"/>
              <a:t>EIGENEN WEBSERVER</a:t>
            </a:r>
            <a:r>
              <a:rPr lang="de-DE" dirty="0" smtClean="0"/>
              <a:t> im Internet angegeben, wird automatisch die IP zur </a:t>
            </a:r>
            <a:r>
              <a:rPr lang="de-DE" b="1" dirty="0" smtClean="0"/>
              <a:t>ultraswitch_content_v1.js </a:t>
            </a:r>
            <a:r>
              <a:rPr lang="de-DE" dirty="0" smtClean="0"/>
              <a:t>und </a:t>
            </a:r>
            <a:r>
              <a:rPr lang="de-DE" b="1" dirty="0" smtClean="0"/>
              <a:t>ultraswitch_v1.css</a:t>
            </a:r>
            <a:r>
              <a:rPr lang="de-DE" dirty="0" smtClean="0"/>
              <a:t> generiert:</a:t>
            </a:r>
            <a:br>
              <a:rPr lang="de-DE" dirty="0" smtClean="0"/>
            </a:br>
            <a:r>
              <a:rPr lang="de-DE" dirty="0" smtClean="0"/>
              <a:t>Namens-Konvention: http://&lt;eigene_ip&gt;/h/&lt;dateiname&gt; erzeugt!</a:t>
            </a:r>
            <a:endParaRPr lang="de-DE" sz="1600" dirty="0"/>
          </a:p>
          <a:p>
            <a:pPr marL="0" indent="0">
              <a:buNone/>
            </a:pPr>
            <a:r>
              <a:rPr lang="de-DE" b="1" dirty="0" smtClean="0"/>
              <a:t>HowTo:</a:t>
            </a:r>
          </a:p>
          <a:p>
            <a:r>
              <a:rPr lang="de-DE" dirty="0" smtClean="0"/>
              <a:t>Unterverzeichnis mit dem Namen „h“ erstellen im Rootverzeichnis anlegen.</a:t>
            </a:r>
          </a:p>
          <a:p>
            <a:r>
              <a:rPr lang="de-DE" dirty="0" smtClean="0"/>
              <a:t>(Eigene,angepasste) </a:t>
            </a:r>
            <a:r>
              <a:rPr lang="de-DE" b="1" dirty="0" smtClean="0"/>
              <a:t>Ultraswitch_content_v1.js</a:t>
            </a:r>
            <a:r>
              <a:rPr lang="de-DE" dirty="0" smtClean="0"/>
              <a:t> und </a:t>
            </a:r>
            <a:r>
              <a:rPr lang="de-DE" b="1" dirty="0" smtClean="0"/>
              <a:t>ultraswitch_v1.css</a:t>
            </a:r>
            <a:r>
              <a:rPr lang="de-DE" dirty="0" smtClean="0"/>
              <a:t> dorthin kopieren.</a:t>
            </a:r>
          </a:p>
          <a:p>
            <a:r>
              <a:rPr lang="de-DE" b="1" dirty="0" smtClean="0"/>
              <a:t>Ultraswitch ganz normal per IP aufrufen!</a:t>
            </a:r>
            <a:r>
              <a:rPr lang="de-DE" dirty="0" smtClean="0"/>
              <a:t> </a:t>
            </a:r>
            <a:r>
              <a:rPr lang="de-DE" b="1" dirty="0" smtClean="0"/>
              <a:t>Starten per lokale index.html NICHT NOTWENDIG!</a:t>
            </a:r>
          </a:p>
          <a:p>
            <a:r>
              <a:rPr lang="de-DE" dirty="0" smtClean="0"/>
              <a:t>Hinweis: Kommt ein eigener </a:t>
            </a:r>
            <a:r>
              <a:rPr lang="de-DE" dirty="0" smtClean="0">
                <a:hlinkClick r:id="rId2"/>
              </a:rPr>
              <a:t>Raspberry PI </a:t>
            </a:r>
            <a:r>
              <a:rPr lang="de-DE" dirty="0" smtClean="0"/>
              <a:t>als Webserver zum Einsatz, einfach dessen IP-Adresse dort verwenden.</a:t>
            </a:r>
            <a:br>
              <a:rPr lang="de-DE" dirty="0" smtClean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553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und Funktionsweise des Sourcecodes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auf dem ESP12F für Hardwarekontrolle,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Benutzte Bibliotheken: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I2C-Kontrolle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ArduinoJson </a:t>
            </a:r>
            <a:r>
              <a:rPr lang="de-DE" dirty="0">
                <a:sym typeface="Wingdings" panose="05000000000000000000" pitchFamily="2" charset="2"/>
              </a:rPr>
              <a:t> JSON Format für das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Einfach Konfiguration des Webservers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Konfiguration der Labes, Gruppen, etc</a:t>
            </a:r>
            <a:r>
              <a:rPr lang="de-DE" dirty="0" smtClean="0">
                <a:sym typeface="Wingdings" panose="05000000000000000000" pitchFamily="2" charset="2"/>
              </a:rPr>
              <a:t>. (</a:t>
            </a:r>
            <a:r>
              <a:rPr lang="de-DE" i="1" dirty="0" smtClean="0">
                <a:sym typeface="Wingdings" panose="05000000000000000000" pitchFamily="2" charset="2"/>
              </a:rPr>
              <a:t>Beschriftungen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Schaltlogik und Steuerung der UI-Element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Look&amp;Feel, Buttongröße, Farben, etc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smtClean="0">
                <a:sym typeface="Wingdings" panose="05000000000000000000" pitchFamily="2" charset="2"/>
              </a:rPr>
              <a:t>(</a:t>
            </a:r>
            <a:r>
              <a:rPr lang="de-DE" i="1" dirty="0" smtClean="0">
                <a:sym typeface="Wingdings" panose="05000000000000000000" pitchFamily="2" charset="2"/>
              </a:rPr>
              <a:t>Buttons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Vorkonfiguration des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Konfiguration der IP- und Servereigenschaften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Lokale ESP12F Anwendung (Einstiegspunkt)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Weitere </a:t>
            </a:r>
            <a:r>
              <a:rPr lang="de-DE" dirty="0" err="1"/>
              <a:t>RelayBoards</a:t>
            </a:r>
            <a:r>
              <a:rPr lang="de-DE" dirty="0"/>
              <a:t> wie beschrieben zusammenbauen</a:t>
            </a:r>
          </a:p>
          <a:p>
            <a:r>
              <a:rPr lang="de-DE" dirty="0"/>
              <a:t>I2C-Adresse vergeben! </a:t>
            </a:r>
            <a:br>
              <a:rPr lang="de-DE" dirty="0"/>
            </a:br>
            <a:r>
              <a:rPr lang="de-DE" dirty="0"/>
              <a:t>(nächste Folie)</a:t>
            </a:r>
          </a:p>
          <a:p>
            <a:r>
              <a:rPr lang="de-DE" dirty="0"/>
              <a:t>Nur </a:t>
            </a:r>
            <a:r>
              <a:rPr lang="de-DE" dirty="0" err="1"/>
              <a:t>Gelb|Grün</a:t>
            </a:r>
            <a:r>
              <a:rPr lang="de-DE" dirty="0"/>
              <a:t> mit </a:t>
            </a:r>
            <a:r>
              <a:rPr lang="de-DE" dirty="0" err="1"/>
              <a:t>Gelb|Grün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verbinden (Parallel-Bus)</a:t>
            </a:r>
          </a:p>
          <a:p>
            <a:r>
              <a:rPr lang="de-DE" dirty="0"/>
              <a:t>Stromversorgung einfügen</a:t>
            </a:r>
          </a:p>
          <a:p>
            <a:r>
              <a:rPr lang="de-DE" dirty="0"/>
              <a:t>Config.html </a:t>
            </a:r>
            <a:r>
              <a:rPr lang="de-DE" dirty="0">
                <a:sym typeface="Wingdings" panose="05000000000000000000" pitchFamily="2" charset="2"/>
              </a:rPr>
              <a:t> Board-Anzahl</a:t>
            </a:r>
          </a:p>
          <a:p>
            <a:r>
              <a:rPr lang="de-DE" dirty="0">
                <a:sym typeface="Wingdings" panose="05000000000000000000" pitchFamily="2" charset="2"/>
              </a:rPr>
              <a:t>Fertig!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 I2C Adressierung =&gt; Bis zu 8 Devices!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Die Verbindung mit 5V (HIGH) muss genau in der Reihenfolge durchgeführt werden:</a:t>
            </a:r>
            <a:br>
              <a:rPr lang="de-DE" dirty="0"/>
            </a:br>
            <a:r>
              <a:rPr lang="de-DE" dirty="0"/>
              <a:t>0 =&gt; 1. Board, 1 =&gt; 2. Board, </a:t>
            </a:r>
            <a:br>
              <a:rPr lang="de-DE" dirty="0"/>
            </a:br>
            <a:r>
              <a:rPr lang="de-DE" dirty="0"/>
              <a:t>2=&gt; 3. Board,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/>
              <a:t>Hinweis: Nicht verbunden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=""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=""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=""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=""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=""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=""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=""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=""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=""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Platz für eigene Ideen…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Mehrere Ultraswitch-Cluster</a:t>
            </a:r>
          </a:p>
          <a:p>
            <a:r>
              <a:rPr lang="de-DE" dirty="0"/>
              <a:t>Nutzung des ADC-IN für Messungen (Temperatur, etc.)</a:t>
            </a:r>
          </a:p>
          <a:p>
            <a:r>
              <a:rPr lang="de-DE" dirty="0"/>
              <a:t>Verwendung als Antennenschalter (Wichtig: Abschirmung, Gehäuse…)</a:t>
            </a:r>
          </a:p>
          <a:p>
            <a:r>
              <a:rPr lang="de-DE" dirty="0"/>
              <a:t>Zeitsteuerung von Pins (siehe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in </a:t>
            </a:r>
            <a:r>
              <a:rPr lang="de-DE" dirty="0" smtClean="0"/>
              <a:t>N1MM </a:t>
            </a:r>
            <a:r>
              <a:rPr lang="de-DE" dirty="0"/>
              <a:t>(M. Hammelmann, DK5AX), </a:t>
            </a:r>
            <a:r>
              <a:rPr lang="de-DE" dirty="0" err="1"/>
              <a:t>Linuxanwendung</a:t>
            </a:r>
            <a:endParaRPr lang="de-DE" dirty="0"/>
          </a:p>
          <a:p>
            <a:r>
              <a:rPr lang="de-DE" dirty="0"/>
              <a:t>Remote-Schalter für Remote Station (VPN wird empfohlen)</a:t>
            </a:r>
          </a:p>
          <a:p>
            <a:r>
              <a:rPr lang="de-DE" dirty="0"/>
              <a:t>Integration mit einem Raspberry PI als Server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r>
              <a:rPr lang="de-DE" b="1" dirty="0"/>
              <a:t/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Danke für Eure Aufmerksamkeit -</a:t>
            </a:r>
            <a:br>
              <a:rPr lang="de-DE" sz="2000" dirty="0"/>
            </a:br>
            <a:r>
              <a:rPr lang="de-DE" sz="2000" dirty="0"/>
              <a:t>- Email: </a:t>
            </a:r>
            <a:r>
              <a:rPr lang="de-DE" sz="2000" dirty="0">
                <a:hlinkClick r:id="rId3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</a:t>
            </a:r>
            <a:r>
              <a:rPr lang="de-DE" dirty="0" err="1"/>
              <a:t>Relayboard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 12V-Spannungsversorgung</a:t>
            </a:r>
          </a:p>
          <a:p>
            <a:r>
              <a:rPr lang="de-DE" dirty="0"/>
              <a:t>MCP23017SMD auf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</a:t>
            </a:r>
          </a:p>
          <a:p>
            <a:r>
              <a:rPr lang="de-DE" dirty="0"/>
              <a:t>DuPont Steckverbinder</a:t>
            </a:r>
          </a:p>
          <a:p>
            <a:r>
              <a:rPr lang="de-DE" dirty="0"/>
              <a:t>12V-Netzteil</a:t>
            </a:r>
          </a:p>
          <a:p>
            <a:r>
              <a:rPr lang="de-DE" dirty="0" err="1"/>
              <a:t>Computer+MicroUsb-Kabel</a:t>
            </a:r>
            <a:r>
              <a:rPr lang="de-DE" dirty="0"/>
              <a:t> (</a:t>
            </a:r>
            <a:r>
              <a:rPr lang="de-DE" dirty="0" err="1"/>
              <a:t>Progr</a:t>
            </a:r>
            <a:r>
              <a:rPr lang="de-DE" dirty="0"/>
              <a:t>.)</a:t>
            </a:r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=""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Hardwareschicht (1)</a:t>
            </a:r>
          </a:p>
          <a:p>
            <a:r>
              <a:rPr lang="de-DE" dirty="0"/>
              <a:t>Hardwarenahe Funktionalität (JSON) (1)</a:t>
            </a:r>
          </a:p>
          <a:p>
            <a:r>
              <a:rPr lang="de-DE" dirty="0" err="1"/>
              <a:t>Funktionensschicht</a:t>
            </a:r>
            <a:r>
              <a:rPr lang="de-DE" dirty="0"/>
              <a:t> (JS) (2)</a:t>
            </a:r>
          </a:p>
          <a:p>
            <a:r>
              <a:rPr lang="de-DE" dirty="0"/>
              <a:t>Anzeigeschicht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=""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Steuerfunktionen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Vor- und 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Vorteile:</a:t>
            </a:r>
          </a:p>
          <a:p>
            <a:r>
              <a:rPr lang="de-DE" sz="2400" dirty="0"/>
              <a:t>Leicht erweiterbar, Unabhängig von der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/>
              <a:t>Trennung von Hardware, Logik und Funktionen</a:t>
            </a:r>
          </a:p>
          <a:p>
            <a:r>
              <a:rPr lang="de-DE" sz="2400" dirty="0"/>
              <a:t>Zentralisiert, Modular, Webtechnologie, Zukunftsfähig</a:t>
            </a:r>
          </a:p>
          <a:p>
            <a:r>
              <a:rPr lang="de-DE" sz="2400" dirty="0"/>
              <a:t>Eigene Funktionen und UI (Customizing)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Nachteile:</a:t>
            </a:r>
          </a:p>
          <a:p>
            <a:r>
              <a:rPr lang="de-DE" sz="2400" dirty="0"/>
              <a:t>Sicherheitsmechanismen liegen in eigener Verantwortung der Funktionsschicht</a:t>
            </a:r>
          </a:p>
          <a:p>
            <a:r>
              <a:rPr lang="de-DE" sz="2400" dirty="0"/>
              <a:t>„Viel Feind, viel Ehr“ (Je mehr angepasst wird, umso mehr Wissen ist notwendig)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/>
              <a:t>Keine Anpassungen notwendig</a:t>
            </a:r>
          </a:p>
          <a:p>
            <a:r>
              <a:rPr lang="de-DE" dirty="0"/>
              <a:t>Alle vorbereiteten Ressourcen („h.mmmedia-online.de“) werden einfach verwendet und genutzt</a:t>
            </a:r>
          </a:p>
          <a:p>
            <a:r>
              <a:rPr lang="de-DE" dirty="0"/>
              <a:t>Nur Konfiguration des Switches notwendig (IP-Adresse vergeben)</a:t>
            </a:r>
          </a:p>
          <a:p>
            <a:r>
              <a:rPr lang="de-DE" dirty="0"/>
              <a:t>Version immer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/>
              <a:t>Nachteil: Beschriftung kann nicht geändert werden.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=""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=""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=""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=""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=""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=""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„Eigene Desktop-Anwendung“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Anpassungen einfach möglich</a:t>
            </a:r>
          </a:p>
          <a:p>
            <a:r>
              <a:rPr lang="de-DE" dirty="0"/>
              <a:t>Alle Ressourcen lokal auf dem PC</a:t>
            </a:r>
          </a:p>
          <a:p>
            <a:r>
              <a:rPr lang="de-DE" dirty="0"/>
              <a:t>Alles anpassbar</a:t>
            </a:r>
          </a:p>
          <a:p>
            <a:r>
              <a:rPr lang="de-DE" dirty="0"/>
              <a:t>Kein eigener Webserver notwendig</a:t>
            </a:r>
          </a:p>
          <a:p>
            <a:r>
              <a:rPr lang="de-DE" dirty="0"/>
              <a:t>Nachteil: Keine automatischen Updates, nicht mehr Multi-User-Fähig (Logik/Infos liegen auf dem eigenen Rechner).</a:t>
            </a:r>
            <a:br>
              <a:rPr lang="de-DE" dirty="0"/>
            </a:br>
            <a:r>
              <a:rPr lang="de-DE" dirty="0"/>
              <a:t>Nicht mobile-fähig.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=""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=""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=""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=""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</Words>
  <Application>Microsoft Office PowerPoint</Application>
  <PresentationFormat>Benutzerdefiniert</PresentationFormat>
  <Paragraphs>336</Paragraphs>
  <Slides>48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49" baseType="lpstr">
      <vt:lpstr>Office</vt:lpstr>
      <vt:lpstr>PowerPoint-Präsentation</vt:lpstr>
      <vt:lpstr>remoteQTH.com</vt:lpstr>
      <vt:lpstr>DM5XX</vt:lpstr>
      <vt:lpstr>The Ultraswitch</vt:lpstr>
      <vt:lpstr>Die Hardwarekomponenten</vt:lpstr>
      <vt:lpstr>Die Architektur</vt:lpstr>
      <vt:lpstr>Vor- und Nachteile</vt:lpstr>
      <vt:lpstr>Usecase 1 – „Out of the box“</vt:lpstr>
      <vt:lpstr>Usecase 2 – „Eigene Desktop-Anwendung“</vt:lpstr>
      <vt:lpstr>Usecase 3 – „Eigener Webserver“</vt:lpstr>
      <vt:lpstr>Good to know</vt:lpstr>
      <vt:lpstr>Die Hardwareplattform – ESP8266-12F</vt:lpstr>
      <vt:lpstr>Arduino-IDE</vt:lpstr>
      <vt:lpstr>Kurzer Ausflug in die IDE und Programmierung</vt:lpstr>
      <vt:lpstr>Libraries (Bibliotheken und der Sketch)</vt:lpstr>
      <vt:lpstr>Los geht’s: 8266-12F</vt:lpstr>
      <vt:lpstr>Mit dem 12F verbinden – AP-Mode 1</vt:lpstr>
      <vt:lpstr>Mit dem 12F verbinden – AP-Mode 2</vt:lpstr>
      <vt:lpstr>Mit dem 12F verbinden – AP-Mode 3</vt:lpstr>
      <vt:lpstr>Mit dem 12F verbinden – AP-Mode 4</vt:lpstr>
      <vt:lpstr>Mit dem 12F verbinden – Der erste Kontakt</vt:lpstr>
      <vt:lpstr>Mit dem 12F verbinden – IP-Settings Servermode </vt:lpstr>
      <vt:lpstr>Finale IP-Adresse des Ultraswitch: Die UI </vt:lpstr>
      <vt:lpstr>Irgendwas geht nicht... DEBUG!</vt:lpstr>
      <vt:lpstr>CORS – Cross Origin Request</vt:lpstr>
      <vt:lpstr>Das Relaysboard verkabeln… 1</vt:lpstr>
      <vt:lpstr>Das Relaysboard verkabeln… 2</vt:lpstr>
      <vt:lpstr>Das Relaysboard verkabeln… 3</vt:lpstr>
      <vt:lpstr>Das Relayboard verkabeln… 4</vt:lpstr>
      <vt:lpstr>Das MCP-23017 verbinden</vt:lpstr>
      <vt:lpstr>MCP-23017 auf das RelayBoard löten</vt:lpstr>
      <vt:lpstr>Den ESP-12F bestücken 1</vt:lpstr>
      <vt:lpstr>Den ESP-12F bestücken 2</vt:lpstr>
      <vt:lpstr>Den ESP-12F bestücken 3</vt:lpstr>
      <vt:lpstr>Alle drei zusammen…</vt:lpstr>
      <vt:lpstr>Am Ende…</vt:lpstr>
      <vt:lpstr>Zurück zum Anfang... Use Case 1</vt:lpstr>
      <vt:lpstr>Zurück zum Anfang... UseCase 2... 1</vt:lpstr>
      <vt:lpstr>UseCase 2... Eigene index.html erstellen... 1</vt:lpstr>
      <vt:lpstr>UseCase 2... Eigene index.html erstellen... 2</vt:lpstr>
      <vt:lpstr>UseCase 2... Alles lokal!</vt:lpstr>
      <vt:lpstr>Customizing =&gt; Labels, Gruppierung, RelaysPerBoard</vt:lpstr>
      <vt:lpstr>UseCase 3... Eigener Webserver</vt:lpstr>
      <vt:lpstr>Aufbau und Funktionsweise des Sourcecodes </vt:lpstr>
      <vt:lpstr>Weitere Module…</vt:lpstr>
      <vt:lpstr>Weitere Module… I2C Adressierung =&gt; Bis zu 8 Devices!</vt:lpstr>
      <vt:lpstr>Viel Platz für eigene Ideen…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mmmedia</cp:lastModifiedBy>
  <cp:revision>176</cp:revision>
  <cp:lastPrinted>2018-01-20T18:02:11Z</cp:lastPrinted>
  <dcterms:created xsi:type="dcterms:W3CDTF">2018-01-19T17:48:49Z</dcterms:created>
  <dcterms:modified xsi:type="dcterms:W3CDTF">2018-01-28T11:39:44Z</dcterms:modified>
</cp:coreProperties>
</file>